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g" ContentType="image/jpeg"/>
  <Override PartName="/ppt/media/image4.jpg" ContentType="image/jpeg"/>
  <Override PartName="/ppt/media/image5.jpg" ContentType="image/jpeg"/>
  <Override PartName="/ppt/media/image6.jpg" ContentType="image/jpeg"/>
  <Override PartName="/ppt/media/image7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59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222DE6-F06A-4475-860D-D6F66707B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C0ADB03-3D87-4BE6-8579-8071E53B3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5DCBE2-FBDB-4B39-A60C-DBAF38A8D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FF95-7D97-4D92-BDC5-A5F06301C9AF}" type="datetimeFigureOut">
              <a:rPr lang="de-DE" smtClean="0"/>
              <a:t>15.01.2021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5F6CC-3509-4287-B2CC-D72B423D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B2FE92-F018-4D70-A65A-33071B107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F6F83-7D14-4B7D-9D4F-1BD52882FE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4518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6BAA0A-95EF-4C3A-9034-F3EEB7AC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9C17DB1-54AF-4557-8567-371EF5292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3091F2-69AF-479B-8F15-88C8F20BB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FF95-7D97-4D92-BDC5-A5F06301C9AF}" type="datetimeFigureOut">
              <a:rPr lang="de-DE" smtClean="0"/>
              <a:t>15.01.2021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EC4029-CA4F-408F-A866-30C19D420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1C1D08-DD3B-4712-99B9-B7EAAC6C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F6F83-7D14-4B7D-9D4F-1BD52882FE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536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619DFB2-7E08-480F-8084-63F9ADE26F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11DD25-13B6-4F27-99FD-15B9343FF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33065D-E706-457F-B208-F00F48826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FF95-7D97-4D92-BDC5-A5F06301C9AF}" type="datetimeFigureOut">
              <a:rPr lang="de-DE" smtClean="0"/>
              <a:t>15.01.2021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CC3EC3-32EC-4ABD-8B56-D11772588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5DA1FA-A11C-4086-8FE9-D8E1CF35E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F6F83-7D14-4B7D-9D4F-1BD52882FE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9002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61695-429F-414C-9284-F067221C7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EAC4E7-7934-414B-9CB2-740B0429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A631D8-23CC-4E83-B4B2-30F0C6D19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FF95-7D97-4D92-BDC5-A5F06301C9AF}" type="datetimeFigureOut">
              <a:rPr lang="de-DE" smtClean="0"/>
              <a:t>15.01.2021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959518-D1C0-43D8-853F-85A76FC50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9B3C28-5863-45F0-A8F4-047CDDD6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F6F83-7D14-4B7D-9D4F-1BD52882FE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2146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AB1717-D071-43AC-AA69-EBFA849C0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A38E18-8345-4BBF-A3A1-566A6DFC8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FEEA3E-C472-4954-82B2-5257282EF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FF95-7D97-4D92-BDC5-A5F06301C9AF}" type="datetimeFigureOut">
              <a:rPr lang="de-DE" smtClean="0"/>
              <a:t>15.01.2021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D291DF-37BC-4DD7-8AA7-E9DFE69EC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3D069C-C8FD-42B9-B672-19BA37F81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F6F83-7D14-4B7D-9D4F-1BD52882FE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072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1A5D44-406F-4652-B4D9-2C49FD40D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A3FE60-84ED-4331-A188-04984CDF72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FD6F753-0C2E-4794-BAB4-865265ADA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107E6F8-7784-435A-A163-74CA97982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FF95-7D97-4D92-BDC5-A5F06301C9AF}" type="datetimeFigureOut">
              <a:rPr lang="de-DE" smtClean="0"/>
              <a:t>15.01.2021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9C44F3-3152-4CB3-BCC6-E49640FBC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5025FC6-F6A1-4C5A-A543-2CB9E6F61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F6F83-7D14-4B7D-9D4F-1BD52882FE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6289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94097-07F5-46DF-AFC9-AF556CF74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DA82BF-8F86-4E2F-AC18-C0731A9F2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CEFF73-1248-4F21-99DE-B0413C7F8C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86A3D58-9BC4-4DD6-B2E1-07387AE6C4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63AA41E-5D0F-4B50-8E5E-EF4EC678BE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1797F7E-7E83-4EDC-AFCA-0190029BE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FF95-7D97-4D92-BDC5-A5F06301C9AF}" type="datetimeFigureOut">
              <a:rPr lang="de-DE" smtClean="0"/>
              <a:t>15.01.2021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C706607-AE57-46C6-A40C-A40C4549F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5295595-7D4F-4671-B225-964CB26E9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F6F83-7D14-4B7D-9D4F-1BD52882FE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139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97244-0B96-40E9-9D5E-F3CCA2343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7B20CD-9989-4DF7-BFF3-56B9AC2C6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FF95-7D97-4D92-BDC5-A5F06301C9AF}" type="datetimeFigureOut">
              <a:rPr lang="de-DE" smtClean="0"/>
              <a:t>15.01.2021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AC2F69-736B-4F2C-9BCC-2148C7560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BA297FA-FF28-48AC-9F53-CBCBFC85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F6F83-7D14-4B7D-9D4F-1BD52882FE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896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53CE110-B485-4D13-983B-674D35DD8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FF95-7D97-4D92-BDC5-A5F06301C9AF}" type="datetimeFigureOut">
              <a:rPr lang="de-DE" smtClean="0"/>
              <a:t>15.01.2021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90BF375-9F2E-4D37-AF5B-0C4FEF615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596BF5-AED4-4AB6-BB8C-D3D70AEA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F6F83-7D14-4B7D-9D4F-1BD52882FE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9512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ADD2FA-3F2F-4C1F-BB4D-17D93849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2475B0-1413-4859-A889-0F9D401CD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E019C75-7E62-4D56-B82D-8918BCB88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F07B9E-5A68-45AC-BE25-C78113016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FF95-7D97-4D92-BDC5-A5F06301C9AF}" type="datetimeFigureOut">
              <a:rPr lang="de-DE" smtClean="0"/>
              <a:t>15.01.2021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0623D3-3E20-4DDF-9D58-51DDCB5B9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3358595-1292-45AF-9630-F54583BF7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F6F83-7D14-4B7D-9D4F-1BD52882FE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8521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59C91A-AACF-48D2-BA1C-16D22C84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429DF77-1702-4999-886F-7435D92A1B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C6B3D4B-1B2B-48A8-8D13-DF55DA6F4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EC70A53-E968-4A73-AEB1-D40222474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FF95-7D97-4D92-BDC5-A5F06301C9AF}" type="datetimeFigureOut">
              <a:rPr lang="de-DE" smtClean="0"/>
              <a:t>15.01.2021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AF6DF97-4004-4673-B476-4848D8A58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CF2E5A-448F-40F0-988E-D843E2B49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F6F83-7D14-4B7D-9D4F-1BD52882FE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05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D15DC0-5C33-4F31-8AA6-2137D41A0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0D1E12C-F36D-4450-B95C-C2385F1A9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956AD4-79F7-416F-9749-D8905E2255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6FF95-7D97-4D92-BDC5-A5F06301C9AF}" type="datetimeFigureOut">
              <a:rPr lang="de-DE" smtClean="0"/>
              <a:t>15.01.2021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E0A766-440A-4B5C-8752-9D1041859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14815F-87EB-4BD6-A229-87B35C2BE4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F6F83-7D14-4B7D-9D4F-1BD52882FE9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009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6E0A84-2304-42AB-A75A-92EC581C59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8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Schlossknacker</a:t>
            </a:r>
            <a:endParaRPr lang="de-DE" sz="8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2EB8EBC-F537-4100-B32C-9AD70BD97E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>
            <a:normAutofit/>
          </a:bodyPr>
          <a:lstStyle/>
          <a:p>
            <a:r>
              <a:rPr lang="de-DE" sz="4000" dirty="0">
                <a:solidFill>
                  <a:schemeClr val="bg1"/>
                </a:solidFill>
              </a:rPr>
              <a:t>Kilfitt, Gernand, Puhst</a:t>
            </a:r>
          </a:p>
        </p:txBody>
      </p:sp>
    </p:spTree>
    <p:extLst>
      <p:ext uri="{BB962C8B-B14F-4D97-AF65-F5344CB8AC3E}">
        <p14:creationId xmlns:p14="http://schemas.microsoft.com/office/powerpoint/2010/main" val="589500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BD844E-23EC-424B-BA37-C80CF7656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Plan</a:t>
            </a:r>
            <a:endParaRPr lang="de-DE" sz="2800" b="1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C6CA8E8-5C22-410B-8C85-E249948E74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7" y="2359152"/>
            <a:ext cx="3410712" cy="34250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de-DE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 Plan des Projektes ist es, das typische Schlossknacken (was man aus Spielen kennt) umsetzen.</a:t>
            </a:r>
          </a:p>
          <a:p>
            <a:pPr marL="0" indent="0">
              <a:buNone/>
            </a:pPr>
            <a:endParaRPr lang="de-DE" sz="18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de-DE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Durch drehen an einem Drehpotentiometer muss ein Schloss geknackt werden, Hinweise zum Fortschritt werden durch LEDs gegeben.</a:t>
            </a:r>
            <a:endParaRPr lang="de-DE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6B22DB2-5973-47CB-BAB5-CB9C70616A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7" r="15927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99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BD844E-23EC-424B-BA37-C80CF7656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z="2800" b="1" dirty="0">
                <a:solidFill>
                  <a:schemeClr val="bg1"/>
                </a:solidFill>
              </a:rPr>
              <a:t>Umsetzung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C6CA8E8-5C22-410B-8C85-E249948E74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7" y="2359152"/>
            <a:ext cx="3410712" cy="34250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de-DE" sz="1700" dirty="0">
                <a:solidFill>
                  <a:schemeClr val="bg1"/>
                </a:solidFill>
              </a:rPr>
              <a:t>Weil das Drehpotentiometer ein analoges Signal ausgibt und wir ein digitales benötigen, benötigen wir einen A/D-Wandler.</a:t>
            </a:r>
          </a:p>
          <a:p>
            <a:pPr marL="0" indent="0">
              <a:buNone/>
            </a:pPr>
            <a:r>
              <a:rPr lang="de-DE" sz="1700" dirty="0">
                <a:solidFill>
                  <a:schemeClr val="bg1"/>
                </a:solidFill>
              </a:rPr>
              <a:t>Dieser wandelt analoge Signale in digitale Signale um die wir zur Weiterverarbeitung brauchen.</a:t>
            </a:r>
          </a:p>
          <a:p>
            <a:pPr marL="0" indent="0">
              <a:buNone/>
            </a:pPr>
            <a:endParaRPr lang="de-DE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sz="1700" dirty="0">
                <a:solidFill>
                  <a:schemeClr val="bg1"/>
                </a:solidFill>
              </a:rPr>
              <a:t>Orientiert haben wir uns an ähnlichen Schaltung aus dem Internet.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6B22DB2-5973-47CB-BAB5-CB9C70616A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" b="7843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20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BD844E-23EC-424B-BA37-C80CF7656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chemeClr val="bg1"/>
                </a:solidFill>
              </a:rPr>
              <a:t>A/D-Wandler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C6CA8E8-5C22-410B-8C85-E249948E74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7" y="2359152"/>
            <a:ext cx="3410712" cy="34250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de-DE" sz="1700" dirty="0">
                <a:solidFill>
                  <a:schemeClr val="bg1"/>
                </a:solidFill>
              </a:rPr>
              <a:t>Verwendet wurde ein </a:t>
            </a:r>
            <a:r>
              <a:rPr lang="de-DE" sz="1700" b="1" dirty="0">
                <a:solidFill>
                  <a:schemeClr val="bg1"/>
                </a:solidFill>
              </a:rPr>
              <a:t>PCF8591</a:t>
            </a:r>
          </a:p>
          <a:p>
            <a:pPr marL="0" indent="0">
              <a:buNone/>
            </a:pPr>
            <a:endParaRPr lang="de-DE" sz="17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sz="1700" dirty="0">
                <a:solidFill>
                  <a:schemeClr val="bg1"/>
                </a:solidFill>
              </a:rPr>
              <a:t>Der A/D-Wandler wurde mithilfe des Datenblattes (Data Sheet PCF8591) angeschlossen.</a:t>
            </a:r>
          </a:p>
          <a:p>
            <a:pPr marL="0" indent="0">
              <a:buNone/>
            </a:pPr>
            <a:endParaRPr lang="de-DE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sz="1700" dirty="0">
                <a:solidFill>
                  <a:schemeClr val="bg1"/>
                </a:solidFill>
              </a:rPr>
              <a:t>Der Wandler wurde über den seriellen Datenbus I²C angesteuert</a:t>
            </a:r>
            <a:r>
              <a:rPr lang="de-DE" sz="1700" dirty="0"/>
              <a:t>.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6B22DB2-5973-47CB-BAB5-CB9C70616A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8" r="9618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23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BD844E-23EC-424B-BA37-C80CF7656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chemeClr val="bg1"/>
                </a:solidFill>
              </a:rPr>
              <a:t>Ergebnis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C6CA8E8-5C22-410B-8C85-E249948E74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7" y="2359152"/>
            <a:ext cx="3410712" cy="3425043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indent="0">
              <a:buNone/>
            </a:pPr>
            <a:r>
              <a:rPr lang="de-DE" sz="1700" dirty="0">
                <a:solidFill>
                  <a:schemeClr val="bg1"/>
                </a:solidFill>
              </a:rPr>
              <a:t>Der Raspberry hat den Wandler über die I²C Schnittstelle gefunden.</a:t>
            </a:r>
          </a:p>
          <a:p>
            <a:pPr marL="0" indent="0">
              <a:buNone/>
            </a:pPr>
            <a:r>
              <a:rPr lang="de-DE" sz="1700" dirty="0">
                <a:solidFill>
                  <a:schemeClr val="bg1"/>
                </a:solidFill>
              </a:rPr>
              <a:t>Anfangs richtige Werte erhalten.</a:t>
            </a:r>
          </a:p>
          <a:p>
            <a:pPr marL="0" indent="0">
              <a:buNone/>
            </a:pPr>
            <a:r>
              <a:rPr lang="de-DE" sz="1700" dirty="0">
                <a:solidFill>
                  <a:schemeClr val="bg1"/>
                </a:solidFill>
              </a:rPr>
              <a:t>D.h. beim drehen des Potentiometers wurden Werte im Bereich 0-128 ausgegeben. Je nach Drehrichtung aufsteigend oder absteigend.</a:t>
            </a:r>
          </a:p>
          <a:p>
            <a:pPr marL="0" indent="0">
              <a:buNone/>
            </a:pPr>
            <a:endParaRPr lang="de-DE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sz="1700" b="1" dirty="0">
                <a:solidFill>
                  <a:schemeClr val="bg1"/>
                </a:solidFill>
              </a:rPr>
              <a:t>Problem: Es wurden nur noch zwei Werte angezeigt. </a:t>
            </a:r>
          </a:p>
          <a:p>
            <a:pPr marL="0" indent="0">
              <a:buNone/>
            </a:pPr>
            <a:r>
              <a:rPr lang="de-DE" sz="1700" dirty="0">
                <a:solidFill>
                  <a:schemeClr val="bg1"/>
                </a:solidFill>
              </a:rPr>
              <a:t>Potentiometer ganz links -&gt; 0</a:t>
            </a:r>
          </a:p>
          <a:p>
            <a:pPr marL="0" indent="0">
              <a:buNone/>
            </a:pPr>
            <a:r>
              <a:rPr lang="de-DE" sz="1700" dirty="0">
                <a:solidFill>
                  <a:schemeClr val="bg1"/>
                </a:solidFill>
              </a:rPr>
              <a:t>Potentiometer rechts drehen -&gt; 128</a:t>
            </a:r>
          </a:p>
          <a:p>
            <a:pPr marL="0" indent="0">
              <a:buNone/>
            </a:pPr>
            <a:r>
              <a:rPr lang="de-DE" sz="1700" dirty="0">
                <a:solidFill>
                  <a:schemeClr val="bg1"/>
                </a:solidFill>
              </a:rPr>
              <a:t>	</a:t>
            </a:r>
            <a:endParaRPr lang="de-DE" sz="1700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6B22DB2-5973-47CB-BAB5-CB9C70616A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120630" y="1359000"/>
            <a:ext cx="6472808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93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0BD844E-23EC-424B-BA37-C80CF7656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chemeClr val="bg1"/>
                </a:solidFill>
              </a:rPr>
              <a:t>Erweiterung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C6CA8E8-5C22-410B-8C85-E249948E74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7" y="2359152"/>
            <a:ext cx="3410712" cy="34250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de-DE" sz="1700" dirty="0">
                <a:solidFill>
                  <a:schemeClr val="bg1"/>
                </a:solidFill>
              </a:rPr>
              <a:t>LED-Anzeige zur besseren Visualisierung</a:t>
            </a:r>
          </a:p>
          <a:p>
            <a:pPr marL="0" indent="0">
              <a:buNone/>
            </a:pPr>
            <a:endParaRPr lang="de-DE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sz="1700" dirty="0">
                <a:solidFill>
                  <a:schemeClr val="bg1"/>
                </a:solidFill>
              </a:rPr>
              <a:t>Pin-Pad für weitere Rätsel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6B22DB2-5973-47CB-BAB5-CB9C70616A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0630" y="1625103"/>
            <a:ext cx="6472808" cy="360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42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 descr="Geschäftsmann präsentiert">
            <a:extLst>
              <a:ext uri="{FF2B5EF4-FFF2-40B4-BE49-F238E27FC236}">
                <a16:creationId xmlns:a16="http://schemas.microsoft.com/office/drawing/2014/main" id="{372A00BA-37CF-459E-8D30-8E1B440DF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11" y="158044"/>
            <a:ext cx="3692637" cy="6541911"/>
          </a:xfrm>
          <a:prstGeom prst="rect">
            <a:avLst/>
          </a:prstGeom>
        </p:spPr>
      </p:pic>
      <p:pic>
        <p:nvPicPr>
          <p:cNvPr id="18" name="Grafik 17" descr="Geschäftsmann zeigend">
            <a:extLst>
              <a:ext uri="{FF2B5EF4-FFF2-40B4-BE49-F238E27FC236}">
                <a16:creationId xmlns:a16="http://schemas.microsoft.com/office/drawing/2014/main" id="{CF9D7F8A-99EC-46F6-B60F-05693DF53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353" y="223933"/>
            <a:ext cx="3933758" cy="6167535"/>
          </a:xfrm>
          <a:prstGeom prst="rect">
            <a:avLst/>
          </a:prstGeom>
        </p:spPr>
      </p:pic>
      <p:pic>
        <p:nvPicPr>
          <p:cNvPr id="12" name="Grafik 11" descr="Geschäftsfrau">
            <a:extLst>
              <a:ext uri="{FF2B5EF4-FFF2-40B4-BE49-F238E27FC236}">
                <a16:creationId xmlns:a16="http://schemas.microsoft.com/office/drawing/2014/main" id="{1D7ED849-4D2C-4502-B9CC-44D745F68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569" y="59593"/>
            <a:ext cx="3108779" cy="4657467"/>
          </a:xfrm>
          <a:prstGeom prst="rect">
            <a:avLst/>
          </a:prstGeom>
        </p:spPr>
      </p:pic>
      <p:pic>
        <p:nvPicPr>
          <p:cNvPr id="8" name="Grafik 7" descr="Kundendienstmitarbeiter zufrieden">
            <a:extLst>
              <a:ext uri="{FF2B5EF4-FFF2-40B4-BE49-F238E27FC236}">
                <a16:creationId xmlns:a16="http://schemas.microsoft.com/office/drawing/2014/main" id="{6FCB5255-5EB3-4610-9D0D-DB4890ED71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195" y="3255515"/>
            <a:ext cx="2397991" cy="3682179"/>
          </a:xfrm>
          <a:prstGeom prst="rect">
            <a:avLst/>
          </a:prstGeom>
        </p:spPr>
      </p:pic>
      <p:pic>
        <p:nvPicPr>
          <p:cNvPr id="5" name="Grafik 4" descr="Junge Frau">
            <a:extLst>
              <a:ext uri="{FF2B5EF4-FFF2-40B4-BE49-F238E27FC236}">
                <a16:creationId xmlns:a16="http://schemas.microsoft.com/office/drawing/2014/main" id="{77C42323-6BEE-4267-884B-00BF01CF92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385" y="1643615"/>
            <a:ext cx="2957762" cy="521058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0BD844E-23EC-424B-BA37-C80CF76569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rot="21391123">
            <a:off x="9497313" y="1015351"/>
            <a:ext cx="3409950" cy="110648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de-DE" sz="7000" b="1" dirty="0">
                <a:latin typeface="+mn-lt"/>
              </a:rPr>
              <a:t>ENDE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C6CA8E8-5C22-410B-8C85-E249948E749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 rot="21408304">
            <a:off x="2714202" y="3339987"/>
            <a:ext cx="3053452" cy="794721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buNone/>
            </a:pPr>
            <a:r>
              <a:rPr lang="de-DE" b="1" dirty="0"/>
              <a:t>Danke für eure Aufmerksamkeit!</a:t>
            </a:r>
            <a:endParaRPr lang="de-DE" b="1" dirty="0">
              <a:solidFill>
                <a:schemeClr val="bg1"/>
              </a:solidFill>
            </a:endParaRPr>
          </a:p>
        </p:txBody>
      </p:sp>
      <p:pic>
        <p:nvPicPr>
          <p:cNvPr id="14" name="Grafik 13" descr="Junge Ärztin">
            <a:extLst>
              <a:ext uri="{FF2B5EF4-FFF2-40B4-BE49-F238E27FC236}">
                <a16:creationId xmlns:a16="http://schemas.microsoft.com/office/drawing/2014/main" id="{85A09F5A-18A0-4256-A9A6-8118B40488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251" y="1643616"/>
            <a:ext cx="1798168" cy="515112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1699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</Words>
  <Application>Microsoft Office PowerPoint</Application>
  <PresentationFormat>Breitbild</PresentationFormat>
  <Paragraphs>33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</vt:lpstr>
      <vt:lpstr>Schlossknacker</vt:lpstr>
      <vt:lpstr>Plan</vt:lpstr>
      <vt:lpstr>Umsetzung</vt:lpstr>
      <vt:lpstr>A/D-Wandler</vt:lpstr>
      <vt:lpstr>Ergebnis</vt:lpstr>
      <vt:lpstr>Erweiterung</vt:lpstr>
      <vt:lpstr>ENDE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Schlossknacker</dc:title>
  <dc:creator>Puhst, Patrick</dc:creator>
  <cp:lastModifiedBy>Puhst, Patrick</cp:lastModifiedBy>
  <cp:revision>13</cp:revision>
  <dcterms:created xsi:type="dcterms:W3CDTF">2021-01-14T07:34:45Z</dcterms:created>
  <dcterms:modified xsi:type="dcterms:W3CDTF">2021-01-15T09:47:43Z</dcterms:modified>
</cp:coreProperties>
</file>